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A3E_89B4807F.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13" r:id="rId14"/>
    <p:sldId id="2619" r:id="rId15"/>
    <p:sldId id="2620" r:id="rId16"/>
    <p:sldId id="2642" r:id="rId17"/>
    <p:sldId id="2644" r:id="rId18"/>
    <p:sldId id="2621" r:id="rId19"/>
    <p:sldId id="2623" r:id="rId20"/>
    <p:sldId id="2622" r:id="rId21"/>
    <p:sldId id="2651" r:id="rId22"/>
    <p:sldId id="2625" r:id="rId23"/>
    <p:sldId id="2626" r:id="rId24"/>
    <p:sldId id="2648" r:id="rId25"/>
    <p:sldId id="2647" r:id="rId26"/>
    <p:sldId id="2627" r:id="rId27"/>
    <p:sldId id="2650" r:id="rId28"/>
    <p:sldId id="2633" r:id="rId29"/>
    <p:sldId id="2652" r:id="rId30"/>
    <p:sldId id="2654" r:id="rId31"/>
    <p:sldId id="2653" r:id="rId32"/>
    <p:sldId id="2655" r:id="rId33"/>
    <p:sldId id="2628" r:id="rId34"/>
    <p:sldId id="2635" r:id="rId35"/>
    <p:sldId id="2634" r:id="rId36"/>
    <p:sldId id="2645" r:id="rId37"/>
    <p:sldId id="2646" r:id="rId38"/>
    <p:sldId id="2593" r:id="rId39"/>
    <p:sldId id="2643" r:id="rId40"/>
  </p:sldIdLst>
  <p:sldSz cx="12192000" cy="6858000"/>
  <p:notesSz cx="6858000" cy="9144000"/>
  <p:custDataLst>
    <p:tags r:id="rId4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13"/>
            <p14:sldId id="2619"/>
            <p14:sldId id="2620"/>
            <p14:sldId id="2642"/>
            <p14:sldId id="2644"/>
            <p14:sldId id="2621"/>
            <p14:sldId id="2623"/>
            <p14:sldId id="2622"/>
            <p14:sldId id="2651"/>
            <p14:sldId id="2625"/>
            <p14:sldId id="2626"/>
            <p14:sldId id="2648"/>
            <p14:sldId id="2647"/>
            <p14:sldId id="2627"/>
            <p14:sldId id="2650"/>
            <p14:sldId id="2633"/>
            <p14:sldId id="2652"/>
            <p14:sldId id="2654"/>
            <p14:sldId id="2653"/>
            <p14:sldId id="2655"/>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1496"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3.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 Es soll nicht von einem ist auf einen Soll Zustand geschlossen werden, wie es im Naturrecht der Fall ist (Bsp. Recht des Stärkeren)</a:t>
            </a:r>
            <a:br>
              <a:rPr lang="de-DE" dirty="0"/>
            </a:b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br>
              <a:rPr lang="de-DE" b="0" i="0" dirty="0">
                <a:solidFill>
                  <a:srgbClr val="202122"/>
                </a:solidFill>
                <a:effectLst/>
                <a:latin typeface="Arial" panose="020B0604020202020204" pitchFamily="34" charset="0"/>
              </a:rPr>
            </a:br>
            <a:endParaRPr lang="de-DE" dirty="0"/>
          </a:p>
          <a:p>
            <a:br>
              <a:rPr lang="de-DE" dirty="0"/>
            </a:br>
            <a:r>
              <a:rPr lang="de-DE" dirty="0"/>
              <a:t>Überleitung Grundrechte aus Allgemeine Erklärung der Menschenrechte Artikel eins (Freiheit, Gleichheit, Brüderlichkeit):</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endParaRPr lang="de-DE"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Kann Daten über Internetnutzer sammeln (Crawler)</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298350" indent="-285750">
              <a:buFont typeface="Arial" panose="020B0604020202020204" pitchFamily="34" charset="0"/>
              <a:buChar char="•"/>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39</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6.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9.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r>
              <a:rPr lang="de-DE" dirty="0"/>
              <a:t>Wikipedia</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20</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auch wichtige Freiheiten, es gelten jedoch folgende Ausnahmen:</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21</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err="1"/>
              <a:t>Social</a:t>
            </a:r>
            <a:r>
              <a:rPr lang="de-DE" dirty="0"/>
              <a:t> 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en-US" dirty="0"/>
              <a:t>„</a:t>
            </a:r>
            <a:r>
              <a:rPr lang="en-US" b="1" dirty="0"/>
              <a:t>P</a:t>
            </a:r>
            <a:r>
              <a:rPr lang="en-US" dirty="0"/>
              <a:t>lanning tool for </a:t>
            </a:r>
            <a:r>
              <a:rPr lang="en-US" b="1" dirty="0"/>
              <a:t>R</a:t>
            </a:r>
            <a:r>
              <a:rPr lang="en-US" dirty="0"/>
              <a:t>esource </a:t>
            </a:r>
            <a:r>
              <a:rPr lang="en-US" b="1" dirty="0"/>
              <a:t>I</a:t>
            </a:r>
            <a:r>
              <a:rPr lang="en-US" dirty="0"/>
              <a:t>ntegration, </a:t>
            </a:r>
            <a:r>
              <a:rPr lang="en-US" b="1" dirty="0"/>
              <a:t>S</a:t>
            </a:r>
            <a:r>
              <a:rPr lang="en-US" dirty="0"/>
              <a:t>ynchronization, and </a:t>
            </a:r>
            <a:r>
              <a:rPr lang="en-US" b="1" dirty="0"/>
              <a:t>M</a:t>
            </a:r>
            <a:r>
              <a:rPr lang="en-US" dirty="0"/>
              <a:t>anagement“  (PRISM)</a:t>
            </a:r>
          </a:p>
          <a:p>
            <a:pPr marL="501750" lvl="1" indent="-285750">
              <a:buFont typeface="Arial" panose="020B0604020202020204" pitchFamily="34" charset="0"/>
              <a:buChar char="•"/>
            </a:pPr>
            <a:r>
              <a:rPr lang="en-US" dirty="0" err="1"/>
              <a:t>Automatisches</a:t>
            </a:r>
            <a:r>
              <a:rPr lang="en-US" dirty="0"/>
              <a:t> </a:t>
            </a:r>
            <a:r>
              <a:rPr lang="en-US" dirty="0" err="1"/>
              <a:t>Aufzeichnen</a:t>
            </a:r>
            <a:r>
              <a:rPr lang="en-US" dirty="0"/>
              <a:t> von </a:t>
            </a:r>
            <a:r>
              <a:rPr lang="en-US" dirty="0" err="1"/>
              <a:t>Kommunikationsdaten</a:t>
            </a:r>
            <a:endParaRPr lang="en-US" dirty="0"/>
          </a:p>
          <a:p>
            <a:pPr marL="501750" lvl="1"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156158" y="2776244"/>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37</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4071</Words>
  <Application>Microsoft Office PowerPoint</Application>
  <PresentationFormat>Breitbild</PresentationFormat>
  <Paragraphs>611</Paragraphs>
  <Slides>39</Slides>
  <Notes>37</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Arial</vt:lpstr>
      <vt:lpstr>Arial</vt:lpstr>
      <vt:lpstr>Arial Black</vt:lpstr>
      <vt:lpstr>OpenSansRegular</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Freiheit und Hackerethik</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Edward Snowden (citizenfour)</vt:lpstr>
      <vt:lpstr>Aaron Schwartz</vt:lpstr>
      <vt:lpstr>Social Bots</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34</cp:revision>
  <dcterms:created xsi:type="dcterms:W3CDTF">2022-01-13T19:30:38Z</dcterms:created>
  <dcterms:modified xsi:type="dcterms:W3CDTF">2022-01-18T19:05:02Z</dcterms:modified>
</cp:coreProperties>
</file>